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1" autoAdjust="0"/>
  </p:normalViewPr>
  <p:slideViewPr>
    <p:cSldViewPr>
      <p:cViewPr>
        <p:scale>
          <a:sx n="90" d="100"/>
          <a:sy n="90" d="100"/>
        </p:scale>
        <p:origin x="-749" y="-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1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8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2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6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1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4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8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286E0-E016-4D3D-8BFE-4534765CF5A5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6E5F-4684-493D-8EB1-9A433ABEB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5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914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" y="609600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1625" y="304800"/>
            <a:ext cx="394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14451" y="1406843"/>
            <a:ext cx="420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521696"/>
              </p:ext>
            </p:extLst>
          </p:nvPr>
        </p:nvGraphicFramePr>
        <p:xfrm>
          <a:off x="914400" y="152400"/>
          <a:ext cx="5410201" cy="8839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573"/>
                <a:gridCol w="532982"/>
                <a:gridCol w="165051"/>
                <a:gridCol w="1890803"/>
                <a:gridCol w="602792"/>
              </a:tblGrid>
              <a:tr h="19398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Kent Gardens PTA Budget 2016-17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Anticipated Revenue based on 600 members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RECEIPTS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EXPENDITURES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General Membership Dues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FUNDRAISING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OPERATIONS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effectLst/>
                        </a:rPr>
                        <a:t>Book Fair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Banking and Accounting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Box Tops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Communication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March Madness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Executive Fund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One and Done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Insurance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Restaurant Rewards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Payment Processing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Retail Rewards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PTA Dues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Spiritwear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Reconciliation Discrepancies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Square One Art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Website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Transfer from Reserve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COMMUNITY OUTREACH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Care and Concern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Community Service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Health and Safety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French Interns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International Night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STUDENT PROGRAMS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STUDENT PROGRAMS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355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After School Academies (Fall, Winter, Spring)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Academic Competitions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Chess Club (Fall, Spring)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Author Visit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Drama Program (Fall, Spring)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Cultural Arts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French Video Club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Enrichment Nights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Morning Academy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Family Fun Nights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Odyssey of the Mind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1080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Field Trips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Stem Saturday Academies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Guidance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Summer Academies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Reflections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Scholarship Fund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Sixth Grade Farewell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355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OTHER INCOME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TEACHER, STAFF &amp; SCHOOL SUPPORT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Directory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Building and Grounds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Interest Income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Classroom Materials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7700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Miscellaneous Income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Curriculum Development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Fine Arts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Fire Up Your Feet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Hospitality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Staff Professional Growth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Teacher-Staff Appreciation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Teacher Fund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13500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1778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Technology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60000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  <a:tr h="2882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RECEIPTS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143150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EXPENDITURES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143150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64" marR="2636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0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223</Words>
  <Application>Microsoft Office PowerPoint</Application>
  <PresentationFormat>On-screen Show (4:3)</PresentationFormat>
  <Paragraphs>225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Holmes</dc:creator>
  <cp:lastModifiedBy>Rob Holmes</cp:lastModifiedBy>
  <cp:revision>11</cp:revision>
  <dcterms:created xsi:type="dcterms:W3CDTF">2016-05-18T18:48:10Z</dcterms:created>
  <dcterms:modified xsi:type="dcterms:W3CDTF">2016-05-18T19:44:36Z</dcterms:modified>
</cp:coreProperties>
</file>